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6" r:id="rId9"/>
    <p:sldId id="263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76A1F2-B73E-4017-B01B-DE2A183D0A8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9C7DEE-C14B-4075-B2B5-51CC372E6A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календарь?»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период 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3 по 7 декабря 2018 года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подготовительная к школе группа № 7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352928" cy="129614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    Участники проекта: дети и их родители, 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воспитатели Семенова Е.В., Елисеева Н.Б.</a:t>
            </a:r>
          </a:p>
        </p:txBody>
      </p:sp>
    </p:spTree>
    <p:extLst>
      <p:ext uri="{BB962C8B-B14F-4D97-AF65-F5344CB8AC3E}">
        <p14:creationId xmlns:p14="http://schemas.microsoft.com/office/powerpoint/2010/main" val="328815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492895"/>
            <a:ext cx="4054839" cy="304112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2474894"/>
            <a:ext cx="4152461" cy="3114346"/>
          </a:xfrm>
        </p:spPr>
      </p:pic>
      <p:sp>
        <p:nvSpPr>
          <p:cNvPr id="7" name="TextBox 6"/>
          <p:cNvSpPr txBox="1"/>
          <p:nvPr/>
        </p:nvSpPr>
        <p:spPr>
          <a:xfrm>
            <a:off x="1403648" y="155679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Календарь «Дни недели» – 7 декабря</a:t>
            </a:r>
          </a:p>
        </p:txBody>
      </p:sp>
    </p:spTree>
    <p:extLst>
      <p:ext uri="{BB962C8B-B14F-4D97-AF65-F5344CB8AC3E}">
        <p14:creationId xmlns:p14="http://schemas.microsoft.com/office/powerpoint/2010/main" val="66591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390775"/>
            <a:ext cx="4191000" cy="31432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407965"/>
            <a:ext cx="4172272" cy="3129204"/>
          </a:xfrm>
        </p:spPr>
      </p:pic>
    </p:spTree>
    <p:extLst>
      <p:ext uri="{BB962C8B-B14F-4D97-AF65-F5344CB8AC3E}">
        <p14:creationId xmlns:p14="http://schemas.microsoft.com/office/powerpoint/2010/main" val="3236052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2026906"/>
            <a:ext cx="3295278" cy="439370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573016"/>
            <a:ext cx="3812232" cy="2859174"/>
          </a:xfrm>
        </p:spPr>
      </p:pic>
      <p:sp>
        <p:nvSpPr>
          <p:cNvPr id="7" name="TextBox 6"/>
          <p:cNvSpPr txBox="1"/>
          <p:nvPr/>
        </p:nvSpPr>
        <p:spPr>
          <a:xfrm>
            <a:off x="4227481" y="198884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Адвент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календарь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«В ожидании Нового года» (воспитатели + родители + дети)</a:t>
            </a:r>
          </a:p>
        </p:txBody>
      </p:sp>
    </p:spTree>
    <p:extLst>
      <p:ext uri="{BB962C8B-B14F-4D97-AF65-F5344CB8AC3E}">
        <p14:creationId xmlns:p14="http://schemas.microsoft.com/office/powerpoint/2010/main" val="112365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803275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215964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Много детской инициативы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064" y="3046845"/>
            <a:ext cx="783772" cy="783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712" y="2996952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Инициатива только в продуктивных видах деятельности (связана с темой)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064" y="4408427"/>
            <a:ext cx="825649" cy="82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422108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Инициатива родителей (идеи + помощь в реализации идей = сшитый календарь,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адвенткалендарь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история календаря, раскраски)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064" y="5782890"/>
            <a:ext cx="825649" cy="82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79712" y="5782890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Удовлетворенность детей, родителей, воспитателей прожитой темой</a:t>
            </a:r>
          </a:p>
        </p:txBody>
      </p:sp>
    </p:spTree>
    <p:extLst>
      <p:ext uri="{BB962C8B-B14F-4D97-AF65-F5344CB8AC3E}">
        <p14:creationId xmlns:p14="http://schemas.microsoft.com/office/powerpoint/2010/main" val="1614520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060032"/>
          </a:xfrm>
        </p:spPr>
        <p:txBody>
          <a:bodyPr>
            <a:normAutofit/>
          </a:bodyPr>
          <a:lstStyle/>
          <a:p>
            <a:pPr algn="ctr"/>
            <a:r>
              <a:rPr lang="ru-RU" sz="8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8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5768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58" y="2348880"/>
            <a:ext cx="6624736" cy="3920762"/>
          </a:xfrm>
        </p:spPr>
      </p:pic>
      <p:sp>
        <p:nvSpPr>
          <p:cNvPr id="5" name="TextBox 4"/>
          <p:cNvSpPr txBox="1"/>
          <p:nvPr/>
        </p:nvSpPr>
        <p:spPr>
          <a:xfrm>
            <a:off x="1467094" y="1571600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Модель трех вопросов</a:t>
            </a:r>
          </a:p>
        </p:txBody>
      </p:sp>
    </p:spTree>
    <p:extLst>
      <p:ext uri="{BB962C8B-B14F-4D97-AF65-F5344CB8AC3E}">
        <p14:creationId xmlns:p14="http://schemas.microsoft.com/office/powerpoint/2010/main" val="78102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2185982"/>
            <a:ext cx="4743418" cy="4328820"/>
          </a:xfrm>
        </p:spPr>
      </p:pic>
      <p:sp>
        <p:nvSpPr>
          <p:cNvPr id="5" name="TextBox 4"/>
          <p:cNvSpPr txBox="1"/>
          <p:nvPr/>
        </p:nvSpPr>
        <p:spPr>
          <a:xfrm>
            <a:off x="539552" y="1568477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Идеи детей и взрослых (родителей и воспитателей)</a:t>
            </a:r>
          </a:p>
        </p:txBody>
      </p:sp>
    </p:spTree>
    <p:extLst>
      <p:ext uri="{BB962C8B-B14F-4D97-AF65-F5344CB8AC3E}">
        <p14:creationId xmlns:p14="http://schemas.microsoft.com/office/powerpoint/2010/main" val="383243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512833"/>
            <a:ext cx="4028256" cy="302119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2492896"/>
            <a:ext cx="4035028" cy="3026271"/>
          </a:xfrm>
        </p:spPr>
      </p:pic>
      <p:sp>
        <p:nvSpPr>
          <p:cNvPr id="7" name="TextBox 6"/>
          <p:cNvSpPr txBox="1"/>
          <p:nvPr/>
        </p:nvSpPr>
        <p:spPr>
          <a:xfrm>
            <a:off x="971600" y="1556792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Отрывной календарь – 3 декабря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3648" y="5877271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«Вырезать квадрат и написать цифры» (Саша Ш.)</a:t>
            </a:r>
          </a:p>
        </p:txBody>
      </p:sp>
    </p:spTree>
    <p:extLst>
      <p:ext uri="{BB962C8B-B14F-4D97-AF65-F5344CB8AC3E}">
        <p14:creationId xmlns:p14="http://schemas.microsoft.com/office/powerpoint/2010/main" val="420541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068" y="2474975"/>
            <a:ext cx="4078732" cy="305904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2492897"/>
            <a:ext cx="4275583" cy="3024335"/>
          </a:xfrm>
        </p:spPr>
      </p:pic>
      <p:sp>
        <p:nvSpPr>
          <p:cNvPr id="7" name="TextBox 6"/>
          <p:cNvSpPr txBox="1"/>
          <p:nvPr/>
        </p:nvSpPr>
        <p:spPr>
          <a:xfrm>
            <a:off x="1475656" y="148478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Настенный календарь – 3 декабря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648" y="580526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«Сделать календарь из картона» (Алина Ш.)</a:t>
            </a:r>
          </a:p>
        </p:txBody>
      </p:sp>
    </p:spTree>
    <p:extLst>
      <p:ext uri="{BB962C8B-B14F-4D97-AF65-F5344CB8AC3E}">
        <p14:creationId xmlns:p14="http://schemas.microsoft.com/office/powerpoint/2010/main" val="275214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1929" y="2146599"/>
            <a:ext cx="5586375" cy="3853308"/>
          </a:xfrm>
        </p:spPr>
      </p:pic>
      <p:sp>
        <p:nvSpPr>
          <p:cNvPr id="5" name="TextBox 4"/>
          <p:cNvSpPr txBox="1"/>
          <p:nvPr/>
        </p:nvSpPr>
        <p:spPr>
          <a:xfrm>
            <a:off x="1497716" y="6093296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«Сделать календарь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выжигателем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(Артем)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155679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Календарь, сделанный дома с родителями – 4 декабря</a:t>
            </a:r>
          </a:p>
        </p:txBody>
      </p:sp>
    </p:spTree>
    <p:extLst>
      <p:ext uri="{BB962C8B-B14F-4D97-AF65-F5344CB8AC3E}">
        <p14:creationId xmlns:p14="http://schemas.microsoft.com/office/powerpoint/2010/main" val="92869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390775"/>
            <a:ext cx="4191000" cy="314325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2420888"/>
            <a:ext cx="4203576" cy="3152682"/>
          </a:xfrm>
        </p:spPr>
      </p:pic>
      <p:sp>
        <p:nvSpPr>
          <p:cNvPr id="8" name="TextBox 7"/>
          <p:cNvSpPr txBox="1"/>
          <p:nvPr/>
        </p:nvSpPr>
        <p:spPr>
          <a:xfrm>
            <a:off x="1907704" y="159744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Перекидной календарь – 5 декабря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7704" y="58772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«Сшить календарь из ткани» (Антон)</a:t>
            </a:r>
          </a:p>
        </p:txBody>
      </p:sp>
    </p:spTree>
    <p:extLst>
      <p:ext uri="{BB962C8B-B14F-4D97-AF65-F5344CB8AC3E}">
        <p14:creationId xmlns:p14="http://schemas.microsoft.com/office/powerpoint/2010/main" val="5748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892" y="2146101"/>
            <a:ext cx="5173356" cy="3880017"/>
          </a:xfrm>
        </p:spPr>
      </p:pic>
      <p:sp>
        <p:nvSpPr>
          <p:cNvPr id="8" name="TextBox 7"/>
          <p:cNvSpPr txBox="1"/>
          <p:nvPr/>
        </p:nvSpPr>
        <p:spPr>
          <a:xfrm>
            <a:off x="899592" y="141277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Рисование «Времена года» – 8 декабря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1697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«Дни рождения детей по временам года» (Широкова Т.А.)</a:t>
            </a:r>
          </a:p>
        </p:txBody>
      </p:sp>
    </p:spTree>
    <p:extLst>
      <p:ext uri="{BB962C8B-B14F-4D97-AF65-F5344CB8AC3E}">
        <p14:creationId xmlns:p14="http://schemas.microsoft.com/office/powerpoint/2010/main" val="145134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«Из чего состоит календарь»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441637"/>
            <a:ext cx="4123184" cy="30923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234229" y="1902677"/>
            <a:ext cx="3109268" cy="4145691"/>
          </a:xfrm>
        </p:spPr>
      </p:pic>
      <p:sp>
        <p:nvSpPr>
          <p:cNvPr id="8" name="TextBox 7"/>
          <p:cNvSpPr txBox="1"/>
          <p:nvPr/>
        </p:nvSpPr>
        <p:spPr>
          <a:xfrm>
            <a:off x="1835696" y="148478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Настенный календарь – 7 декабря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2727" y="5657671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«Выложить маленькие квадраты в большом квадрате» (Кира)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«Сделать календарь из цветной бумаги» (Алина Б.)</a:t>
            </a:r>
          </a:p>
        </p:txBody>
      </p:sp>
    </p:spTree>
    <p:extLst>
      <p:ext uri="{BB962C8B-B14F-4D97-AF65-F5344CB8AC3E}">
        <p14:creationId xmlns:p14="http://schemas.microsoft.com/office/powerpoint/2010/main" val="366678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283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Franklin Gothic Book</vt:lpstr>
      <vt:lpstr>Franklin Gothic Medium</vt:lpstr>
      <vt:lpstr>Times New Roman</vt:lpstr>
      <vt:lpstr>Wingdings 2</vt:lpstr>
      <vt:lpstr>Трек</vt:lpstr>
      <vt:lpstr>Проект  «Из чего состоит календарь?» на период  с 3 по 7 декабря 2018 года  подготовительная к школе группа № 7 </vt:lpstr>
      <vt:lpstr>«Из чего состоит календарь»</vt:lpstr>
      <vt:lpstr>«Из чего состоит календарь»</vt:lpstr>
      <vt:lpstr>«Из чего состоит календарь»</vt:lpstr>
      <vt:lpstr>«Из чего состоит календарь»</vt:lpstr>
      <vt:lpstr>«Из чего состоит календарь»</vt:lpstr>
      <vt:lpstr>«Из чего состоит календарь»</vt:lpstr>
      <vt:lpstr>«Из чего состоит календарь»</vt:lpstr>
      <vt:lpstr>«Из чего состоит календарь»</vt:lpstr>
      <vt:lpstr>«Из чего состоит календарь»</vt:lpstr>
      <vt:lpstr>«Из чего состоит календарь»</vt:lpstr>
      <vt:lpstr>«Из чего состоит календарь»</vt:lpstr>
      <vt:lpstr>«Из чего состоит календарь»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«Из чего состоит календарь?» на период  с 3 по 7 декабря 2018 года  подготовительная к школе группа № 7</dc:title>
  <dc:creator>Пользователь</dc:creator>
  <cp:lastModifiedBy>Анатолий Вишняков</cp:lastModifiedBy>
  <cp:revision>11</cp:revision>
  <dcterms:created xsi:type="dcterms:W3CDTF">2018-12-22T07:05:40Z</dcterms:created>
  <dcterms:modified xsi:type="dcterms:W3CDTF">2021-02-11T01:30:53Z</dcterms:modified>
</cp:coreProperties>
</file>